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57" r:id="rId4"/>
    <p:sldId id="268" r:id="rId5"/>
    <p:sldId id="276" r:id="rId6"/>
    <p:sldId id="310" r:id="rId7"/>
    <p:sldId id="289" r:id="rId8"/>
    <p:sldId id="294" r:id="rId9"/>
    <p:sldId id="295" r:id="rId10"/>
    <p:sldId id="311" r:id="rId11"/>
    <p:sldId id="301" r:id="rId12"/>
    <p:sldId id="267" r:id="rId13"/>
    <p:sldId id="287" r:id="rId14"/>
    <p:sldId id="259" r:id="rId15"/>
    <p:sldId id="303" r:id="rId16"/>
    <p:sldId id="293" r:id="rId17"/>
    <p:sldId id="292" r:id="rId18"/>
    <p:sldId id="291" r:id="rId19"/>
    <p:sldId id="304" r:id="rId20"/>
    <p:sldId id="307" r:id="rId21"/>
    <p:sldId id="309" r:id="rId22"/>
    <p:sldId id="273" r:id="rId23"/>
    <p:sldId id="308" r:id="rId24"/>
    <p:sldId id="305" r:id="rId25"/>
    <p:sldId id="265" r:id="rId26"/>
    <p:sldId id="26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105" d="100"/>
          <a:sy n="105" d="100"/>
        </p:scale>
        <p:origin x="-8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D3DA-45A7-4B5E-99C1-D8D1340AF217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FD41B-EB5F-4687-814A-68093119C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8278-A72E-46C9-BE3B-D51A1BAEEDD2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6FAAE-92E2-45CE-A349-9D126932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7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number of reports have been eliminated or combined,</a:t>
            </a:r>
            <a:r>
              <a:rPr lang="en-US" baseline="0" dirty="0"/>
              <a:t> resulting in a more streamlined reporting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75C25-9A42-4463-9B80-B4CA9FFDD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6092-FB5C-4A53-846A-C336EE560486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9CA-8935-4938-9423-3D9C9E2BD8BB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1807-1D17-4018-96F9-36F8CBE89997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2092-EFC7-4B25-81D0-5DE490EA9C27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2ACD-3D1A-4B57-B6CE-34C86E1FB9D1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461F-6871-4AE8-A6E4-7604F1F14038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EB46-635A-4123-B9D7-B50C2994B109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C180-19F4-4E67-AEA6-238F48B523C6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D55C-6D71-407B-B4DD-770D5F379E11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F757-2A4B-4BD7-A59C-61FD3BFF12C9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353D-AAC1-4E02-8955-F8E1BD4CDC6F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6AFE-3E5F-4CC3-819A-24D6848857D3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6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0286-7275-4249-A378-85A2306FB3FA}" type="datetime1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E3D0-2097-4DBA-9275-E2D5B1E1ED4B}" type="datetime1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9AC5-C8B9-4C13-BF4F-859106ADC04B}" type="datetime1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3788-88F8-4959-9D99-88CFCBCCE318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536-E6FA-4EFE-9155-7807C3F22994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8AAE14-A534-4540-A681-B95EB46C731F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58098-A5A6-4C6D-8D50-4BBD02AA6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raozR@Michigan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hyperlink" Target="mailto:Joslin-Gouldd@Michigan.gov" TargetMode="External"/><Relationship Id="rId4" Type="http://schemas.openxmlformats.org/officeDocument/2006/relationships/hyperlink" Target="mailto:Flemingd6@Michigan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Streamlining School Improvement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MACAE Spring Conference</a:t>
            </a:r>
          </a:p>
          <a:p>
            <a:r>
              <a:rPr lang="en-US" dirty="0"/>
              <a:t>May 18,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75" y="5257800"/>
            <a:ext cx="2162175" cy="1085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4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512" y="268224"/>
            <a:ext cx="542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SINGLE BUILDING DISTRICT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12" y="1219200"/>
            <a:ext cx="74736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Ed YES!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Single Building District Improvement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08" y="5566546"/>
            <a:ext cx="2164268" cy="10851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08" y="1468966"/>
            <a:ext cx="9687384" cy="392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347" y="320842"/>
            <a:ext cx="73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SCHOOL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606" y="5471347"/>
            <a:ext cx="2158171" cy="10851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5053" y="272716"/>
            <a:ext cx="742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TURN and TALK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2690336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Which part of the Reporting Process has been most challenging for your school, program or district?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Which part of the Reporting Process has been most successful for your school, program or district?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79" y="187768"/>
            <a:ext cx="3934263" cy="2916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630" y="5644991"/>
            <a:ext cx="2158171" cy="10851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Two options for streamlining: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Update Goals and Plans / Continue as usual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Complete PA25 Template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1135118"/>
            <a:ext cx="640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Streamlined SIP for 2016 –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21" y="1781449"/>
            <a:ext cx="1975104" cy="1953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50" y="5641801"/>
            <a:ext cx="2158171" cy="10851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1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504" y="5645652"/>
            <a:ext cx="2158171" cy="1085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0"/>
            <a:ext cx="8482359" cy="6730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13632" y="854702"/>
            <a:ext cx="2543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PA 25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90" y="278878"/>
            <a:ext cx="7120745" cy="588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245" y="5616388"/>
            <a:ext cx="2164268" cy="10912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5520" y="1219200"/>
            <a:ext cx="790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Abbreviated Goals and Plans Template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104775"/>
            <a:ext cx="9515475" cy="675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20" y="5665851"/>
            <a:ext cx="2162175" cy="10858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370" y="5666185"/>
            <a:ext cx="2158171" cy="1085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40" y="560832"/>
            <a:ext cx="798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the abbreviated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39" y="1"/>
            <a:ext cx="826600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112" y="621792"/>
            <a:ext cx="953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Continue with completion of Goals and Plans as you have always done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80" y="3026473"/>
            <a:ext cx="5667375" cy="2828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946" y="5629609"/>
            <a:ext cx="2158171" cy="10851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19" y="415636"/>
            <a:ext cx="9441349" cy="5785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68" y="5658704"/>
            <a:ext cx="2158171" cy="10851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258" y="5568649"/>
            <a:ext cx="2158171" cy="1085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7168" y="414528"/>
            <a:ext cx="683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Outcomes for Today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7168" y="1304544"/>
            <a:ext cx="6839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What reports are due for 2016-1017 school year?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 What are the Optional choice for Goals/ Plans?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Using School Systems Review for Improvement Planning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8" y="831273"/>
            <a:ext cx="10094711" cy="5025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165" y="5513231"/>
            <a:ext cx="2158171" cy="10851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546" y="5579732"/>
            <a:ext cx="2158171" cy="108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7" y="681644"/>
            <a:ext cx="9798560" cy="4898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8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503" y="5403849"/>
            <a:ext cx="2158171" cy="108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6" y="220565"/>
            <a:ext cx="8692140" cy="6552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22342">
            <a:off x="7595616" y="3035214"/>
            <a:ext cx="421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Sample of SSR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292" y="5563108"/>
            <a:ext cx="2158171" cy="1085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87" y="66395"/>
            <a:ext cx="8932158" cy="54967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5" y="0"/>
            <a:ext cx="8516822" cy="5948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670" y="5610559"/>
            <a:ext cx="2158171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0077" y="58299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http://www.michigan.gov/mde/0,4615,7-140-6530_30334_37563-340775--,00.html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65" y="2003592"/>
            <a:ext cx="6352032" cy="4211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3832" y="789892"/>
            <a:ext cx="6939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What Questions might you have?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473" y="5672674"/>
            <a:ext cx="2164268" cy="10851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863" y="49730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Michigan Department of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462" y="5565440"/>
            <a:ext cx="2158171" cy="1085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7137" y="1524000"/>
            <a:ext cx="74916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Renie</a:t>
            </a:r>
            <a:r>
              <a:rPr lang="en-US" dirty="0"/>
              <a:t> Araoz</a:t>
            </a:r>
          </a:p>
          <a:p>
            <a:r>
              <a:rPr lang="en-US" dirty="0">
                <a:hlinkClick r:id="rId3"/>
              </a:rPr>
              <a:t>AraozR@Michigan.gov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Diane Fleming</a:t>
            </a:r>
          </a:p>
          <a:p>
            <a:r>
              <a:rPr lang="en-US" dirty="0">
                <a:hlinkClick r:id="rId4"/>
              </a:rPr>
              <a:t>Flemingd6@Michigan.gov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Diane Joslin-Gould</a:t>
            </a:r>
          </a:p>
          <a:p>
            <a:r>
              <a:rPr lang="en-US" dirty="0">
                <a:hlinkClick r:id="rId5"/>
              </a:rPr>
              <a:t>Joslin-Gouldd@Michigan.gov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67" y="1775750"/>
            <a:ext cx="3388272" cy="33205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2" y="241864"/>
            <a:ext cx="9602032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395" y="2920683"/>
            <a:ext cx="2103302" cy="2103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0899"/>
            <a:ext cx="2743438" cy="274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269" y="1450579"/>
            <a:ext cx="3328704" cy="2353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063" y="1909011"/>
            <a:ext cx="1026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Public Act 25 of 1990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526" y="3835924"/>
            <a:ext cx="2072748" cy="2514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305" y="311858"/>
            <a:ext cx="1841152" cy="131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8056" y="1721838"/>
            <a:ext cx="2450804" cy="139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1049" y="4287871"/>
            <a:ext cx="2578832" cy="22557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46947" y="5001680"/>
            <a:ext cx="1287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3-5 year </a:t>
            </a:r>
          </a:p>
          <a:p>
            <a:r>
              <a:rPr lang="en-US" sz="2400" b="1" dirty="0"/>
              <a:t>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55" y="2415112"/>
            <a:ext cx="2655344" cy="34836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1843" y="417095"/>
            <a:ext cx="80872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What is School Improvement?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279" y="1475190"/>
            <a:ext cx="2786113" cy="119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279" y="1475190"/>
            <a:ext cx="2773920" cy="4645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560" y="1475190"/>
            <a:ext cx="2780017" cy="464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1387" y="1517267"/>
            <a:ext cx="3054361" cy="119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753" y="2604935"/>
            <a:ext cx="2767824" cy="3459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567" y="2539308"/>
            <a:ext cx="2644090" cy="3459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9372" y="4287159"/>
            <a:ext cx="2091109" cy="2658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3470" y="4334544"/>
            <a:ext cx="2097206" cy="26519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767" y="1522094"/>
            <a:ext cx="2773920" cy="1194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4575" y="4322351"/>
            <a:ext cx="2097206" cy="26519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8577" y="5616202"/>
            <a:ext cx="2158171" cy="1085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913" y="6021030"/>
            <a:ext cx="914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Turn and Talk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6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68379"/>
            <a:ext cx="10018713" cy="518962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604" y="5579454"/>
            <a:ext cx="2158171" cy="1085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08" y="915236"/>
            <a:ext cx="5468586" cy="405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20" y="796110"/>
            <a:ext cx="1841152" cy="1603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597" y="3486912"/>
            <a:ext cx="1999661" cy="1737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204" y="4263189"/>
            <a:ext cx="2475191" cy="2091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908" y="338147"/>
            <a:ext cx="2152075" cy="1920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558" y="223106"/>
            <a:ext cx="3653471" cy="3263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754" y="3486912"/>
            <a:ext cx="3249450" cy="3177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73002" y="-59051"/>
            <a:ext cx="171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Comprehensive</a:t>
            </a:r>
          </a:p>
          <a:p>
            <a:r>
              <a:rPr lang="en-US" dirty="0"/>
              <a:t> Needs Assessment</a:t>
            </a:r>
          </a:p>
          <a:p>
            <a:pPr algn="ctr"/>
            <a:r>
              <a:rPr lang="en-US" dirty="0"/>
              <a:t> (CNA)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12272"/>
            <a:ext cx="10018713" cy="979714"/>
          </a:xfrm>
        </p:spPr>
        <p:txBody>
          <a:bodyPr>
            <a:normAutofit/>
          </a:bodyPr>
          <a:lstStyle/>
          <a:p>
            <a:r>
              <a:rPr lang="en-US" b="1" dirty="0"/>
              <a:t>What’s Changed?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2015 – 2016 Reports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484311" y="3335336"/>
            <a:ext cx="4895056" cy="3343049"/>
          </a:xfrm>
        </p:spPr>
        <p:txBody>
          <a:bodyPr>
            <a:normAutofit fontScale="32500" lnSpcReduction="20000"/>
          </a:bodyPr>
          <a:lstStyle/>
          <a:p>
            <a:r>
              <a:rPr lang="en-US" sz="3600" dirty="0"/>
              <a:t>Career &amp; College Ready Implementation Status (CCRIS)</a:t>
            </a:r>
          </a:p>
          <a:p>
            <a:r>
              <a:rPr lang="en-US" sz="3600" dirty="0"/>
              <a:t>Program Evaluation</a:t>
            </a:r>
          </a:p>
          <a:p>
            <a:r>
              <a:rPr lang="en-US" sz="3600" dirty="0"/>
              <a:t>Focus School Report</a:t>
            </a:r>
          </a:p>
          <a:p>
            <a:r>
              <a:rPr lang="en-US" sz="3600" dirty="0"/>
              <a:t>District Resource Allocation</a:t>
            </a:r>
          </a:p>
          <a:p>
            <a:r>
              <a:rPr lang="en-US" sz="3600" dirty="0"/>
              <a:t>Single Building District Resource Allocation</a:t>
            </a:r>
          </a:p>
          <a:p>
            <a:r>
              <a:rPr lang="en-US" sz="3600" dirty="0" err="1"/>
              <a:t>EdYES</a:t>
            </a:r>
            <a:r>
              <a:rPr lang="en-US" sz="3600" dirty="0"/>
              <a:t>!</a:t>
            </a:r>
          </a:p>
          <a:p>
            <a:r>
              <a:rPr lang="en-US" sz="3600" dirty="0"/>
              <a:t>District Requirements Report</a:t>
            </a:r>
          </a:p>
          <a:p>
            <a:r>
              <a:rPr lang="en-US" sz="3600" dirty="0"/>
              <a:t>District Improvement Plan</a:t>
            </a:r>
          </a:p>
          <a:p>
            <a:r>
              <a:rPr lang="en-US" sz="3600" dirty="0"/>
              <a:t>Single Building District Improvement Plan</a:t>
            </a:r>
          </a:p>
          <a:p>
            <a:r>
              <a:rPr lang="en-US" sz="3600" dirty="0"/>
              <a:t>Priority Single Building District Improvement Plan</a:t>
            </a:r>
          </a:p>
          <a:p>
            <a:r>
              <a:rPr lang="en-US" sz="3600" dirty="0"/>
              <a:t>School Improvement Plan</a:t>
            </a:r>
          </a:p>
          <a:p>
            <a:r>
              <a:rPr lang="en-US" sz="3600" dirty="0"/>
              <a:t>Priority School Improvement Plan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/>
              <a:t>2016 – 2017 Reports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EdYES</a:t>
            </a:r>
            <a:r>
              <a:rPr lang="en-US" dirty="0"/>
              <a:t>!</a:t>
            </a:r>
          </a:p>
          <a:p>
            <a:r>
              <a:rPr lang="en-US" dirty="0"/>
              <a:t>District Requirements Report</a:t>
            </a:r>
          </a:p>
          <a:p>
            <a:r>
              <a:rPr lang="en-US" dirty="0"/>
              <a:t>District Improvement Plan</a:t>
            </a:r>
          </a:p>
          <a:p>
            <a:r>
              <a:rPr lang="en-US" dirty="0"/>
              <a:t>School Improvement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22" y="5705809"/>
            <a:ext cx="216426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019 L 0.41341 0.427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7" y="2187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1132 0.18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67" y="255994"/>
            <a:ext cx="9065538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79" y="1158043"/>
            <a:ext cx="9059441" cy="4541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86" y="5471954"/>
            <a:ext cx="2164268" cy="10851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94" y="2581582"/>
            <a:ext cx="9638611" cy="1694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22" y="144785"/>
            <a:ext cx="9595936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251" y="5565441"/>
            <a:ext cx="2158171" cy="1085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8112" y="1321415"/>
            <a:ext cx="8997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following reports have been assigned for the 2016-2017 school year: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588" y="5565441"/>
            <a:ext cx="2158171" cy="1085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63" y="1478111"/>
            <a:ext cx="9705673" cy="3901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1726" y="240632"/>
            <a:ext cx="800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DISTRICT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8098-A5A6-4C6D-8D50-4BBD02AA6E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2072</TotalTime>
  <Words>321</Words>
  <Application>Microsoft Office PowerPoint</Application>
  <PresentationFormat>Custom</PresentationFormat>
  <Paragraphs>111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Parallax</vt:lpstr>
      <vt:lpstr>Streamlining School Improvement</vt:lpstr>
      <vt:lpstr>PowerPoint Presentation</vt:lpstr>
      <vt:lpstr>PowerPoint Presentation</vt:lpstr>
      <vt:lpstr>PowerPoint Presentation</vt:lpstr>
      <vt:lpstr>PowerPoint Presentation</vt:lpstr>
      <vt:lpstr>What’s Changed?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Fleming, Diane (MDE)</dc:creator>
  <cp:lastModifiedBy>CHANGE ME</cp:lastModifiedBy>
  <cp:revision>47</cp:revision>
  <cp:lastPrinted>2017-05-09T13:53:19Z</cp:lastPrinted>
  <dcterms:created xsi:type="dcterms:W3CDTF">2017-04-18T14:38:37Z</dcterms:created>
  <dcterms:modified xsi:type="dcterms:W3CDTF">2017-05-18T14:23:05Z</dcterms:modified>
</cp:coreProperties>
</file>